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>
        <p:scale>
          <a:sx n="106" d="100"/>
          <a:sy n="106" d="100"/>
        </p:scale>
        <p:origin x="78" y="77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544463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1395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2720" y="311914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Step 02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3599" y="3016872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Better than our previous</a:t>
            </a:r>
            <a:b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015" y="3046882"/>
            <a:ext cx="251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81856" y="3034659"/>
            <a:ext cx="1193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Will love </a:t>
            </a:r>
            <a:r>
              <a:rPr lang="it-IT" sz="14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</a:t>
            </a:r>
            <a:b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4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1625" y="2480661"/>
            <a:ext cx="1210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1243" y="2480661"/>
            <a:ext cx="2314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50000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87" y="2451277"/>
            <a:ext cx="1775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6296" y="2350957"/>
            <a:ext cx="2066591" cy="83099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Thanks for</a:t>
            </a:r>
            <a:b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your attention!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7126" y="1537446"/>
            <a:ext cx="21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57276" y="2361660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356634"/>
            <a:ext cx="3333897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Insert text here…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9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9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represents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the double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variation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feedback (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sphere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radius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modulation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amplitude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rays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length</a:t>
            </a:r>
            <a:r>
              <a:rPr lang="it-IT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237</Words>
  <Application>Microsoft Office PowerPoint</Application>
  <PresentationFormat>Presentazione su schermo (16:9)</PresentationFormat>
  <Paragraphs>49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Jonathan Rocco</cp:lastModifiedBy>
  <cp:revision>13</cp:revision>
  <dcterms:created xsi:type="dcterms:W3CDTF">2021-05-29T16:19:14Z</dcterms:created>
  <dcterms:modified xsi:type="dcterms:W3CDTF">2021-05-29T17:34:32Z</dcterms:modified>
</cp:coreProperties>
</file>